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76D6-5EB5-4D0D-A76C-AF26974270F9}" v="4" dt="2022-03-08T21:32:44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180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9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0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6880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16823"/>
            <a:ext cx="3008313" cy="34093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91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54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762" y="293464"/>
            <a:ext cx="6667081" cy="12495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986" y="160292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1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90346" y="228600"/>
            <a:ext cx="6796454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320" y="5941908"/>
            <a:ext cx="5543550" cy="85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C2AE47D-C52E-4C18-86C3-D95752BEBD0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25" y="75706"/>
            <a:ext cx="1419370" cy="141937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7199" y="6245225"/>
            <a:ext cx="33410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rgbClr val="119882"/>
                </a:solidFill>
                <a:cs typeface="Arial" panose="020B0604020202020204" pitchFamily="34" charset="0"/>
              </a:rPr>
              <a:t>© The American College of Veterinary Pharmacists 2022</a:t>
            </a:r>
          </a:p>
        </p:txBody>
      </p:sp>
    </p:spTree>
    <p:extLst>
      <p:ext uri="{BB962C8B-B14F-4D97-AF65-F5344CB8AC3E}">
        <p14:creationId xmlns:p14="http://schemas.microsoft.com/office/powerpoint/2010/main" val="370047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852613"/>
            <a:ext cx="6400800" cy="1103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i="1" dirty="0">
                <a:solidFill>
                  <a:srgbClr val="EE7523"/>
                </a:solidFill>
                <a:latin typeface="+mj-lt"/>
              </a:rPr>
              <a:t>Subtitle (if applicable)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642938" y="3341688"/>
            <a:ext cx="789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1198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1198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1198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400">
              <a:solidFill>
                <a:srgbClr val="1198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Disclosures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_________“declare(s) no conflicts of interest, real or apparent, and no financial interests in any company, product, or service mentioned in this program, including grants, employment, gifts, stock holdings, and honoraria.”</a:t>
            </a:r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495800"/>
            <a:ext cx="8969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630738"/>
            <a:ext cx="76374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750" dirty="0">
                <a:solidFill>
                  <a:srgbClr val="119882"/>
                </a:solidFill>
                <a:cs typeface="Arial" panose="020B0604020202020204" pitchFamily="34" charset="0"/>
              </a:rPr>
              <a:t>The American College of Apothecaries is accredited by the Accreditation Council for Pharmacy Education as a provider of continuing pharmacy education.</a:t>
            </a:r>
          </a:p>
          <a:p>
            <a:pPr defTabSz="457200">
              <a:defRPr/>
            </a:pPr>
            <a:endParaRPr lang="en-US" dirty="0">
              <a:solidFill>
                <a:srgbClr val="11988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7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4502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At the conclusion of this program, the participating pharmacist or technician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5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/>
              <a:t>Objective #1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/>
              <a:t>Objective #2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/>
              <a:t>Objective #3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8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Slide Title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Begin presentation on this slide…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Need More Information?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294957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Name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Contact Information / Website</a:t>
            </a:r>
          </a:p>
        </p:txBody>
      </p:sp>
    </p:spTree>
    <p:extLst>
      <p:ext uri="{BB962C8B-B14F-4D97-AF65-F5344CB8AC3E}">
        <p14:creationId xmlns:p14="http://schemas.microsoft.com/office/powerpoint/2010/main" val="1577299833"/>
      </p:ext>
    </p:extLst>
  </p:cSld>
  <p:clrMapOvr>
    <a:masterClrMapping/>
  </p:clrMapOvr>
</p:sld>
</file>

<file path=ppt/theme/theme1.xml><?xml version="1.0" encoding="utf-8"?>
<a:theme xmlns:a="http://schemas.openxmlformats.org/drawingml/2006/main" name="ACVP VWH Theme">
  <a:themeElements>
    <a:clrScheme name="Custom 1">
      <a:dk1>
        <a:srgbClr val="119882"/>
      </a:dk1>
      <a:lt1>
        <a:srgbClr val="FEFEFC"/>
      </a:lt1>
      <a:dk2>
        <a:srgbClr val="EE7523"/>
      </a:dk2>
      <a:lt2>
        <a:srgbClr val="EEECE1"/>
      </a:lt2>
      <a:accent1>
        <a:srgbClr val="4BACC6"/>
      </a:accent1>
      <a:accent2>
        <a:srgbClr val="FAC08F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119882"/>
      </a:hlink>
      <a:folHlink>
        <a:srgbClr val="92CDD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59519732832478367F3EEBBA024DD" ma:contentTypeVersion="15" ma:contentTypeDescription="Create a new document." ma:contentTypeScope="" ma:versionID="69e6deca5562ee02f14d8940593ab54d">
  <xsd:schema xmlns:xsd="http://www.w3.org/2001/XMLSchema" xmlns:xs="http://www.w3.org/2001/XMLSchema" xmlns:p="http://schemas.microsoft.com/office/2006/metadata/properties" xmlns:ns2="9c43a513-df3a-4a04-91c0-953214a299da" xmlns:ns3="4526e79f-1c0d-4cd6-bc19-c9f427bf9c43" targetNamespace="http://schemas.microsoft.com/office/2006/metadata/properties" ma:root="true" ma:fieldsID="b8eba6e665a5c2ab94253a392ac21b1c" ns2:_="" ns3:_="">
    <xsd:import namespace="9c43a513-df3a-4a04-91c0-953214a299da"/>
    <xsd:import namespace="4526e79f-1c0d-4cd6-bc19-c9f427bf9c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a513-df3a-4a04-91c0-953214a29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e79f-1c0d-4cd6-bc19-c9f427bf9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028FBB-654E-4557-AFA4-16F919414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3a513-df3a-4a04-91c0-953214a299da"/>
    <ds:schemaRef ds:uri="4526e79f-1c0d-4cd6-bc19-c9f427bf9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7B159-369A-4FC7-AFA8-762A9970B1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9F2B85-5CD9-4D9A-A167-32437D3E49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125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ACVP VWH Theme</vt:lpstr>
      <vt:lpstr>Title</vt:lpstr>
      <vt:lpstr>Disclosures</vt:lpstr>
      <vt:lpstr>Learning Objectives</vt:lpstr>
      <vt:lpstr>Slide Title</vt:lpstr>
      <vt:lpstr>Need More Information?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Dana Easton</dc:creator>
  <cp:lastModifiedBy>Donna Reagan</cp:lastModifiedBy>
  <cp:revision>7</cp:revision>
  <dcterms:created xsi:type="dcterms:W3CDTF">2015-08-18T20:40:25Z</dcterms:created>
  <dcterms:modified xsi:type="dcterms:W3CDTF">2022-03-09T21:27:08Z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0x010100FD459519732832478367F3EEBBA024DD</vt:lpwstr>
  </property>
  <property fmtid="{D5CDD505-2E9C-101B-9397-08002B2CF9AE}" pid="3" name="AuthorIds_UIVersion_512">
    <vt:lpwstr>3</vt:lpwstr>
  </property>
</Properties>
</file>