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3"/>
  </p:notesMasterIdLst>
  <p:sldIdLst>
    <p:sldId id="270" r:id="rId5"/>
    <p:sldId id="257" r:id="rId6"/>
    <p:sldId id="258" r:id="rId7"/>
    <p:sldId id="267" r:id="rId8"/>
    <p:sldId id="259" r:id="rId9"/>
    <p:sldId id="272" r:id="rId10"/>
    <p:sldId id="261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44"/>
    <a:srgbClr val="3C9C9A"/>
    <a:srgbClr val="D03D01"/>
    <a:srgbClr val="C94322"/>
    <a:srgbClr val="F4E1B7"/>
    <a:srgbClr val="F8E0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997862-C53F-4CAB-A14D-49ABCA603D09}" v="510" dt="2026-02-09T19:10:26.3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2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7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isha Cunningham" userId="e3b93a88-d6b2-4877-9974-38977cdbb020" providerId="ADAL" clId="{D485F129-4E97-4F49-916A-A39CCD6556CE}"/>
    <pc:docChg chg="undo redo custSel addSld delSld modSld sldOrd modMainMaster">
      <pc:chgData name="Taisha Cunningham" userId="e3b93a88-d6b2-4877-9974-38977cdbb020" providerId="ADAL" clId="{D485F129-4E97-4F49-916A-A39CCD6556CE}" dt="2026-02-09T19:13:53.246" v="1694" actId="20577"/>
      <pc:docMkLst>
        <pc:docMk/>
      </pc:docMkLst>
      <pc:sldChg chg="addSp delSp modSp mod setBg">
        <pc:chgData name="Taisha Cunningham" userId="e3b93a88-d6b2-4877-9974-38977cdbb020" providerId="ADAL" clId="{D485F129-4E97-4F49-916A-A39CCD6556CE}" dt="2026-02-09T19:13:53.246" v="1694" actId="20577"/>
        <pc:sldMkLst>
          <pc:docMk/>
          <pc:sldMk cId="371213755" sldId="257"/>
        </pc:sldMkLst>
        <pc:spChg chg="add mod">
          <ac:chgData name="Taisha Cunningham" userId="e3b93a88-d6b2-4877-9974-38977cdbb020" providerId="ADAL" clId="{D485F129-4E97-4F49-916A-A39CCD6556CE}" dt="2026-02-09T19:01:11.777" v="1603" actId="34135"/>
          <ac:spMkLst>
            <pc:docMk/>
            <pc:sldMk cId="371213755" sldId="257"/>
            <ac:spMk id="2" creationId="{B70B3441-7F57-5A28-E088-1C15389ABB95}"/>
          </ac:spMkLst>
        </pc:spChg>
        <pc:spChg chg="add mod">
          <ac:chgData name="Taisha Cunningham" userId="e3b93a88-d6b2-4877-9974-38977cdbb020" providerId="ADAL" clId="{D485F129-4E97-4F49-916A-A39CCD6556CE}" dt="2026-02-09T19:13:53.246" v="1694" actId="20577"/>
          <ac:spMkLst>
            <pc:docMk/>
            <pc:sldMk cId="371213755" sldId="257"/>
            <ac:spMk id="7" creationId="{F2480D6B-89C8-DA9B-13CC-810E14652966}"/>
          </ac:spMkLst>
        </pc:spChg>
        <pc:spChg chg="add mod">
          <ac:chgData name="Taisha Cunningham" userId="e3b93a88-d6b2-4877-9974-38977cdbb020" providerId="ADAL" clId="{D485F129-4E97-4F49-916A-A39CCD6556CE}" dt="2026-02-09T18:16:54.612" v="1173" actId="1076"/>
          <ac:spMkLst>
            <pc:docMk/>
            <pc:sldMk cId="371213755" sldId="257"/>
            <ac:spMk id="8" creationId="{9A58F98D-DD9F-B581-C6B9-1F76E5451B36}"/>
          </ac:spMkLst>
        </pc:spChg>
        <pc:spChg chg="add mod">
          <ac:chgData name="Taisha Cunningham" userId="e3b93a88-d6b2-4877-9974-38977cdbb020" providerId="ADAL" clId="{D485F129-4E97-4F49-916A-A39CCD6556CE}" dt="2026-02-09T18:17:00.082" v="1174" actId="1076"/>
          <ac:spMkLst>
            <pc:docMk/>
            <pc:sldMk cId="371213755" sldId="257"/>
            <ac:spMk id="9" creationId="{18689344-6D32-635B-96E3-1C00AC568CAE}"/>
          </ac:spMkLst>
        </pc:spChg>
        <pc:spChg chg="add del mod">
          <ac:chgData name="Taisha Cunningham" userId="e3b93a88-d6b2-4877-9974-38977cdbb020" providerId="ADAL" clId="{D485F129-4E97-4F49-916A-A39CCD6556CE}" dt="2026-02-09T19:01:05.551" v="1601" actId="478"/>
          <ac:spMkLst>
            <pc:docMk/>
            <pc:sldMk cId="371213755" sldId="257"/>
            <ac:spMk id="10" creationId="{A24E46DD-F5A4-3E70-55C5-50D99BD292FB}"/>
          </ac:spMkLst>
        </pc:spChg>
        <pc:picChg chg="add mod">
          <ac:chgData name="Taisha Cunningham" userId="e3b93a88-d6b2-4877-9974-38977cdbb020" providerId="ADAL" clId="{D485F129-4E97-4F49-916A-A39CCD6556CE}" dt="2026-02-09T14:57:39.323" v="608" actId="34135"/>
          <ac:picMkLst>
            <pc:docMk/>
            <pc:sldMk cId="371213755" sldId="257"/>
            <ac:picMk id="3" creationId="{F137A067-6B9F-BBC5-AC71-22E622B60BC8}"/>
          </ac:picMkLst>
        </pc:picChg>
        <pc:picChg chg="add mod">
          <ac:chgData name="Taisha Cunningham" userId="e3b93a88-d6b2-4877-9974-38977cdbb020" providerId="ADAL" clId="{D485F129-4E97-4F49-916A-A39CCD6556CE}" dt="2026-02-09T15:17:01.617" v="711" actId="14826"/>
          <ac:picMkLst>
            <pc:docMk/>
            <pc:sldMk cId="371213755" sldId="257"/>
            <ac:picMk id="6" creationId="{1EE7A30C-7EE9-3CAB-6E10-1AA52EBD9B19}"/>
          </ac:picMkLst>
        </pc:picChg>
      </pc:sldChg>
      <pc:sldChg chg="addSp delSp modSp mod">
        <pc:chgData name="Taisha Cunningham" userId="e3b93a88-d6b2-4877-9974-38977cdbb020" providerId="ADAL" clId="{D485F129-4E97-4F49-916A-A39CCD6556CE}" dt="2026-02-09T18:35:44.678" v="1208" actId="1036"/>
        <pc:sldMkLst>
          <pc:docMk/>
          <pc:sldMk cId="776879140" sldId="258"/>
        </pc:sldMkLst>
        <pc:spChg chg="mod">
          <ac:chgData name="Taisha Cunningham" userId="e3b93a88-d6b2-4877-9974-38977cdbb020" providerId="ADAL" clId="{D485F129-4E97-4F49-916A-A39CCD6556CE}" dt="2026-01-12T22:30:38.538" v="541" actId="14100"/>
          <ac:spMkLst>
            <pc:docMk/>
            <pc:sldMk cId="776879140" sldId="258"/>
            <ac:spMk id="9218" creationId="{00000000-0000-0000-0000-000000000000}"/>
          </ac:spMkLst>
        </pc:spChg>
        <pc:spChg chg="mod">
          <ac:chgData name="Taisha Cunningham" userId="e3b93a88-d6b2-4877-9974-38977cdbb020" providerId="ADAL" clId="{D485F129-4E97-4F49-916A-A39CCD6556CE}" dt="2026-02-09T18:35:44.678" v="1208" actId="1036"/>
          <ac:spMkLst>
            <pc:docMk/>
            <pc:sldMk cId="776879140" sldId="258"/>
            <ac:spMk id="9219" creationId="{00000000-0000-0000-0000-000000000000}"/>
          </ac:spMkLst>
        </pc:spChg>
        <pc:picChg chg="add mod">
          <ac:chgData name="Taisha Cunningham" userId="e3b93a88-d6b2-4877-9974-38977cdbb020" providerId="ADAL" clId="{D485F129-4E97-4F49-916A-A39CCD6556CE}" dt="2026-02-09T15:06:09.425" v="679"/>
          <ac:picMkLst>
            <pc:docMk/>
            <pc:sldMk cId="776879140" sldId="258"/>
            <ac:picMk id="2" creationId="{8120FB64-8962-C716-15B8-77AAD3AE2FB1}"/>
          </ac:picMkLst>
        </pc:picChg>
        <pc:picChg chg="add del mod ord">
          <ac:chgData name="Taisha Cunningham" userId="e3b93a88-d6b2-4877-9974-38977cdbb020" providerId="ADAL" clId="{D485F129-4E97-4F49-916A-A39CCD6556CE}" dt="2026-02-09T15:06:04.402" v="678" actId="478"/>
          <ac:picMkLst>
            <pc:docMk/>
            <pc:sldMk cId="776879140" sldId="258"/>
            <ac:picMk id="3" creationId="{FB2C1F37-3C94-34FC-554F-A248298BC3A4}"/>
          </ac:picMkLst>
        </pc:picChg>
        <pc:picChg chg="add mod ord">
          <ac:chgData name="Taisha Cunningham" userId="e3b93a88-d6b2-4877-9974-38977cdbb020" providerId="ADAL" clId="{D485F129-4E97-4F49-916A-A39CCD6556CE}" dt="2026-02-09T18:35:35.744" v="1202" actId="34135"/>
          <ac:picMkLst>
            <pc:docMk/>
            <pc:sldMk cId="776879140" sldId="258"/>
            <ac:picMk id="4" creationId="{EC2476F9-7A75-4B9A-9A11-56D9406DB7F6}"/>
          </ac:picMkLst>
        </pc:picChg>
        <pc:picChg chg="add mod">
          <ac:chgData name="Taisha Cunningham" userId="e3b93a88-d6b2-4877-9974-38977cdbb020" providerId="ADAL" clId="{D485F129-4E97-4F49-916A-A39CCD6556CE}" dt="2026-02-09T18:35:38.823" v="1203" actId="34135"/>
          <ac:picMkLst>
            <pc:docMk/>
            <pc:sldMk cId="776879140" sldId="258"/>
            <ac:picMk id="5" creationId="{60E47C4C-EFBE-EF51-237A-1D92CA1F9CA8}"/>
          </ac:picMkLst>
        </pc:picChg>
      </pc:sldChg>
      <pc:sldChg chg="addSp delSp modSp mod">
        <pc:chgData name="Taisha Cunningham" userId="e3b93a88-d6b2-4877-9974-38977cdbb020" providerId="ADAL" clId="{D485F129-4E97-4F49-916A-A39CCD6556CE}" dt="2026-02-09T19:10:26.319" v="1619" actId="1076"/>
        <pc:sldMkLst>
          <pc:docMk/>
          <pc:sldMk cId="854381337" sldId="259"/>
        </pc:sldMkLst>
        <pc:spChg chg="mod">
          <ac:chgData name="Taisha Cunningham" userId="e3b93a88-d6b2-4877-9974-38977cdbb020" providerId="ADAL" clId="{D485F129-4E97-4F49-916A-A39CCD6556CE}" dt="2026-02-09T18:01:24.750" v="1085" actId="14100"/>
          <ac:spMkLst>
            <pc:docMk/>
            <pc:sldMk cId="854381337" sldId="259"/>
            <ac:spMk id="3" creationId="{00000000-0000-0000-0000-000000000000}"/>
          </ac:spMkLst>
        </pc:spChg>
        <pc:spChg chg="add del mod">
          <ac:chgData name="Taisha Cunningham" userId="e3b93a88-d6b2-4877-9974-38977cdbb020" providerId="ADAL" clId="{D485F129-4E97-4F49-916A-A39CCD6556CE}" dt="2026-02-09T19:01:44.080" v="1609" actId="478"/>
          <ac:spMkLst>
            <pc:docMk/>
            <pc:sldMk cId="854381337" sldId="259"/>
            <ac:spMk id="5" creationId="{E05FF429-1347-C76F-1DAD-7B3D637F5887}"/>
          </ac:spMkLst>
        </pc:spChg>
        <pc:spChg chg="add mod">
          <ac:chgData name="Taisha Cunningham" userId="e3b93a88-d6b2-4877-9974-38977cdbb020" providerId="ADAL" clId="{D485F129-4E97-4F49-916A-A39CCD6556CE}" dt="2026-02-09T19:01:51.366" v="1611" actId="34135"/>
          <ac:spMkLst>
            <pc:docMk/>
            <pc:sldMk cId="854381337" sldId="259"/>
            <ac:spMk id="6" creationId="{11DFE1FA-613D-17C6-F9F9-2266A8B06CF2}"/>
          </ac:spMkLst>
        </pc:spChg>
        <pc:spChg chg="mod">
          <ac:chgData name="Taisha Cunningham" userId="e3b93a88-d6b2-4877-9974-38977cdbb020" providerId="ADAL" clId="{D485F129-4E97-4F49-916A-A39CCD6556CE}" dt="2026-02-09T19:10:26.319" v="1619" actId="1076"/>
          <ac:spMkLst>
            <pc:docMk/>
            <pc:sldMk cId="854381337" sldId="259"/>
            <ac:spMk id="10242" creationId="{00000000-0000-0000-0000-000000000000}"/>
          </ac:spMkLst>
        </pc:spChg>
        <pc:picChg chg="add mod ord">
          <ac:chgData name="Taisha Cunningham" userId="e3b93a88-d6b2-4877-9974-38977cdbb020" providerId="ADAL" clId="{D485F129-4E97-4F49-916A-A39CCD6556CE}" dt="2026-02-09T19:10:08.682" v="1618" actId="34135"/>
          <ac:picMkLst>
            <pc:docMk/>
            <pc:sldMk cId="854381337" sldId="259"/>
            <ac:picMk id="2" creationId="{15D530E9-D0C6-3E31-FD3A-BF5E3418E4D1}"/>
          </ac:picMkLst>
        </pc:picChg>
        <pc:picChg chg="add mod">
          <ac:chgData name="Taisha Cunningham" userId="e3b93a88-d6b2-4877-9974-38977cdbb020" providerId="ADAL" clId="{D485F129-4E97-4F49-916A-A39CCD6556CE}" dt="2026-02-09T18:37:24.344" v="1219" actId="34135"/>
          <ac:picMkLst>
            <pc:docMk/>
            <pc:sldMk cId="854381337" sldId="259"/>
            <ac:picMk id="4" creationId="{B3987B88-C95C-2BE9-9402-E25B5BF9A2EE}"/>
          </ac:picMkLst>
        </pc:picChg>
      </pc:sldChg>
      <pc:sldChg chg="addSp modSp del mod">
        <pc:chgData name="Taisha Cunningham" userId="e3b93a88-d6b2-4877-9974-38977cdbb020" providerId="ADAL" clId="{D485F129-4E97-4F49-916A-A39CCD6556CE}" dt="2026-02-09T18:40:05.140" v="1234" actId="2696"/>
        <pc:sldMkLst>
          <pc:docMk/>
          <pc:sldMk cId="16005208" sldId="260"/>
        </pc:sldMkLst>
        <pc:spChg chg="add mod">
          <ac:chgData name="Taisha Cunningham" userId="e3b93a88-d6b2-4877-9974-38977cdbb020" providerId="ADAL" clId="{D485F129-4E97-4F49-916A-A39CCD6556CE}" dt="2026-02-09T18:02:04.960" v="1089" actId="34135"/>
          <ac:spMkLst>
            <pc:docMk/>
            <pc:sldMk cId="16005208" sldId="260"/>
            <ac:spMk id="4" creationId="{EF744678-DBA0-C19E-ADF6-5EF93121AE16}"/>
          </ac:spMkLst>
        </pc:spChg>
        <pc:spChg chg="mod">
          <ac:chgData name="Taisha Cunningham" userId="e3b93a88-d6b2-4877-9974-38977cdbb020" providerId="ADAL" clId="{D485F129-4E97-4F49-916A-A39CCD6556CE}" dt="2026-02-09T16:12:41.027" v="1016" actId="1076"/>
          <ac:spMkLst>
            <pc:docMk/>
            <pc:sldMk cId="16005208" sldId="260"/>
            <ac:spMk id="11266" creationId="{00000000-0000-0000-0000-000000000000}"/>
          </ac:spMkLst>
        </pc:spChg>
        <pc:picChg chg="add mod ord">
          <ac:chgData name="Taisha Cunningham" userId="e3b93a88-d6b2-4877-9974-38977cdbb020" providerId="ADAL" clId="{D485F129-4E97-4F49-916A-A39CCD6556CE}" dt="2026-02-09T18:37:34.050" v="1220" actId="34135"/>
          <ac:picMkLst>
            <pc:docMk/>
            <pc:sldMk cId="16005208" sldId="260"/>
            <ac:picMk id="2" creationId="{9E323BFB-E963-96DF-1DA7-7085086690FD}"/>
          </ac:picMkLst>
        </pc:picChg>
        <pc:picChg chg="add mod">
          <ac:chgData name="Taisha Cunningham" userId="e3b93a88-d6b2-4877-9974-38977cdbb020" providerId="ADAL" clId="{D485F129-4E97-4F49-916A-A39CCD6556CE}" dt="2026-02-09T18:37:36.872" v="1221" actId="34135"/>
          <ac:picMkLst>
            <pc:docMk/>
            <pc:sldMk cId="16005208" sldId="260"/>
            <ac:picMk id="3" creationId="{36915952-D8FC-E8F2-E086-4C6102BDD76A}"/>
          </ac:picMkLst>
        </pc:picChg>
        <pc:picChg chg="add mod">
          <ac:chgData name="Taisha Cunningham" userId="e3b93a88-d6b2-4877-9974-38977cdbb020" providerId="ADAL" clId="{D485F129-4E97-4F49-916A-A39CCD6556CE}" dt="2026-02-09T18:38:28.633" v="1226"/>
          <ac:picMkLst>
            <pc:docMk/>
            <pc:sldMk cId="16005208" sldId="260"/>
            <ac:picMk id="5" creationId="{ED82B884-F5B8-955F-AD23-2D6188D097F7}"/>
          </ac:picMkLst>
        </pc:picChg>
        <pc:picChg chg="add mod">
          <ac:chgData name="Taisha Cunningham" userId="e3b93a88-d6b2-4877-9974-38977cdbb020" providerId="ADAL" clId="{D485F129-4E97-4F49-916A-A39CCD6556CE}" dt="2026-02-09T18:38:36.220" v="1227"/>
          <ac:picMkLst>
            <pc:docMk/>
            <pc:sldMk cId="16005208" sldId="260"/>
            <ac:picMk id="6" creationId="{739BF3AA-73B3-05CC-E799-1F189ACCBE1B}"/>
          </ac:picMkLst>
        </pc:picChg>
        <pc:picChg chg="add">
          <ac:chgData name="Taisha Cunningham" userId="e3b93a88-d6b2-4877-9974-38977cdbb020" providerId="ADAL" clId="{D485F129-4E97-4F49-916A-A39CCD6556CE}" dt="2026-02-09T18:38:40.968" v="1228"/>
          <ac:picMkLst>
            <pc:docMk/>
            <pc:sldMk cId="16005208" sldId="260"/>
            <ac:picMk id="7" creationId="{A40F2058-EB5C-1A8B-1ABE-690A02B04860}"/>
          </ac:picMkLst>
        </pc:picChg>
      </pc:sldChg>
      <pc:sldChg chg="addSp modSp mod">
        <pc:chgData name="Taisha Cunningham" userId="e3b93a88-d6b2-4877-9974-38977cdbb020" providerId="ADAL" clId="{D485F129-4E97-4F49-916A-A39CCD6556CE}" dt="2026-02-09T18:38:13.491" v="1225" actId="34135"/>
        <pc:sldMkLst>
          <pc:docMk/>
          <pc:sldMk cId="1577299833" sldId="261"/>
        </pc:sldMkLst>
        <pc:spChg chg="mod">
          <ac:chgData name="Taisha Cunningham" userId="e3b93a88-d6b2-4877-9974-38977cdbb020" providerId="ADAL" clId="{D485F129-4E97-4F49-916A-A39CCD6556CE}" dt="2026-02-09T18:34:29.658" v="1200" actId="1076"/>
          <ac:spMkLst>
            <pc:docMk/>
            <pc:sldMk cId="1577299833" sldId="261"/>
            <ac:spMk id="12290" creationId="{00000000-0000-0000-0000-000000000000}"/>
          </ac:spMkLst>
        </pc:spChg>
        <pc:spChg chg="mod">
          <ac:chgData name="Taisha Cunningham" userId="e3b93a88-d6b2-4877-9974-38977cdbb020" providerId="ADAL" clId="{D485F129-4E97-4F49-916A-A39CCD6556CE}" dt="2026-01-12T22:11:05.471" v="325" actId="207"/>
          <ac:spMkLst>
            <pc:docMk/>
            <pc:sldMk cId="1577299833" sldId="261"/>
            <ac:spMk id="12291" creationId="{00000000-0000-0000-0000-000000000000}"/>
          </ac:spMkLst>
        </pc:spChg>
        <pc:picChg chg="add mod ord">
          <ac:chgData name="Taisha Cunningham" userId="e3b93a88-d6b2-4877-9974-38977cdbb020" providerId="ADAL" clId="{D485F129-4E97-4F49-916A-A39CCD6556CE}" dt="2026-02-09T18:38:10.554" v="1224" actId="34135"/>
          <ac:picMkLst>
            <pc:docMk/>
            <pc:sldMk cId="1577299833" sldId="261"/>
            <ac:picMk id="2" creationId="{F51FC6B9-C65E-1BBE-6AC9-04BDEA730AE5}"/>
          </ac:picMkLst>
        </pc:picChg>
        <pc:picChg chg="add mod">
          <ac:chgData name="Taisha Cunningham" userId="e3b93a88-d6b2-4877-9974-38977cdbb020" providerId="ADAL" clId="{D485F129-4E97-4F49-916A-A39CCD6556CE}" dt="2026-02-09T18:38:13.491" v="1225" actId="34135"/>
          <ac:picMkLst>
            <pc:docMk/>
            <pc:sldMk cId="1577299833" sldId="261"/>
            <ac:picMk id="3" creationId="{F5319D8B-DCCA-9746-B592-81D6C3EBB71B}"/>
          </ac:picMkLst>
        </pc:picChg>
      </pc:sldChg>
      <pc:sldChg chg="modSp del mod">
        <pc:chgData name="Taisha Cunningham" userId="e3b93a88-d6b2-4877-9974-38977cdbb020" providerId="ADAL" clId="{D485F129-4E97-4F49-916A-A39CCD6556CE}" dt="2026-02-09T16:02:31.523" v="974" actId="2696"/>
        <pc:sldMkLst>
          <pc:docMk/>
          <pc:sldMk cId="404067978" sldId="262"/>
        </pc:sldMkLst>
      </pc:sldChg>
      <pc:sldChg chg="addSp modSp mod">
        <pc:chgData name="Taisha Cunningham" userId="e3b93a88-d6b2-4877-9974-38977cdbb020" providerId="ADAL" clId="{D485F129-4E97-4F49-916A-A39CCD6556CE}" dt="2026-02-09T18:48:25.629" v="1599" actId="34135"/>
        <pc:sldMkLst>
          <pc:docMk/>
          <pc:sldMk cId="1177226752" sldId="263"/>
        </pc:sldMkLst>
        <pc:spChg chg="mod">
          <ac:chgData name="Taisha Cunningham" userId="e3b93a88-d6b2-4877-9974-38977cdbb020" providerId="ADAL" clId="{D485F129-4E97-4F49-916A-A39CCD6556CE}" dt="2026-02-09T16:18:03.545" v="1041" actId="1035"/>
          <ac:spMkLst>
            <pc:docMk/>
            <pc:sldMk cId="1177226752" sldId="263"/>
            <ac:spMk id="2" creationId="{6E0BE58E-3172-01CE-4D57-98D26EF21B2C}"/>
          </ac:spMkLst>
        </pc:spChg>
        <pc:spChg chg="mod">
          <ac:chgData name="Taisha Cunningham" userId="e3b93a88-d6b2-4877-9974-38977cdbb020" providerId="ADAL" clId="{D485F129-4E97-4F49-916A-A39CCD6556CE}" dt="2026-02-09T16:17:02.323" v="1029" actId="20577"/>
          <ac:spMkLst>
            <pc:docMk/>
            <pc:sldMk cId="1177226752" sldId="263"/>
            <ac:spMk id="3" creationId="{22C9CAFA-4460-3D77-36A9-BEB88836B9FB}"/>
          </ac:spMkLst>
        </pc:spChg>
        <pc:picChg chg="add mod ord">
          <ac:chgData name="Taisha Cunningham" userId="e3b93a88-d6b2-4877-9974-38977cdbb020" providerId="ADAL" clId="{D485F129-4E97-4F49-916A-A39CCD6556CE}" dt="2026-02-09T18:48:22.346" v="1598" actId="34135"/>
          <ac:picMkLst>
            <pc:docMk/>
            <pc:sldMk cId="1177226752" sldId="263"/>
            <ac:picMk id="4" creationId="{9A04093D-A77F-EAA4-03FC-3535BE933065}"/>
          </ac:picMkLst>
        </pc:picChg>
        <pc:picChg chg="add mod">
          <ac:chgData name="Taisha Cunningham" userId="e3b93a88-d6b2-4877-9974-38977cdbb020" providerId="ADAL" clId="{D485F129-4E97-4F49-916A-A39CCD6556CE}" dt="2026-02-09T18:48:25.629" v="1599" actId="34135"/>
          <ac:picMkLst>
            <pc:docMk/>
            <pc:sldMk cId="1177226752" sldId="263"/>
            <ac:picMk id="5" creationId="{08B3BE2F-FE4E-C3CC-381A-A7D58C937FF0}"/>
          </ac:picMkLst>
        </pc:picChg>
      </pc:sldChg>
      <pc:sldChg chg="addSp delSp modSp add del mod setBg">
        <pc:chgData name="Taisha Cunningham" userId="e3b93a88-d6b2-4877-9974-38977cdbb020" providerId="ADAL" clId="{D485F129-4E97-4F49-916A-A39CCD6556CE}" dt="2026-02-09T18:00:19.115" v="1075" actId="2696"/>
        <pc:sldMkLst>
          <pc:docMk/>
          <pc:sldMk cId="2668792274" sldId="265"/>
        </pc:sldMkLst>
        <pc:spChg chg="add del mod">
          <ac:chgData name="Taisha Cunningham" userId="e3b93a88-d6b2-4877-9974-38977cdbb020" providerId="ADAL" clId="{D485F129-4E97-4F49-916A-A39CCD6556CE}" dt="2026-02-09T16:42:02.885" v="1049" actId="478"/>
          <ac:spMkLst>
            <pc:docMk/>
            <pc:sldMk cId="2668792274" sldId="265"/>
            <ac:spMk id="18" creationId="{52473644-6B8D-A4ED-FB0C-F557A21DD9B1}"/>
          </ac:spMkLst>
        </pc:spChg>
        <pc:picChg chg="add mod">
          <ac:chgData name="Taisha Cunningham" userId="e3b93a88-d6b2-4877-9974-38977cdbb020" providerId="ADAL" clId="{D485F129-4E97-4F49-916A-A39CCD6556CE}" dt="2026-02-09T17:34:45.835" v="1064" actId="14100"/>
          <ac:picMkLst>
            <pc:docMk/>
            <pc:sldMk cId="2668792274" sldId="265"/>
            <ac:picMk id="17" creationId="{E9FDBCA4-4FB1-CD5E-8956-386983494AEE}"/>
          </ac:picMkLst>
        </pc:picChg>
      </pc:sldChg>
      <pc:sldChg chg="addSp delSp modSp add mod ord setBg">
        <pc:chgData name="Taisha Cunningham" userId="e3b93a88-d6b2-4877-9974-38977cdbb020" providerId="ADAL" clId="{D485F129-4E97-4F49-916A-A39CCD6556CE}" dt="2026-02-09T19:01:34.734" v="1607" actId="34135"/>
        <pc:sldMkLst>
          <pc:docMk/>
          <pc:sldMk cId="3410515111" sldId="267"/>
        </pc:sldMkLst>
        <pc:spChg chg="add del mod">
          <ac:chgData name="Taisha Cunningham" userId="e3b93a88-d6b2-4877-9974-38977cdbb020" providerId="ADAL" clId="{D485F129-4E97-4F49-916A-A39CCD6556CE}" dt="2026-02-09T19:01:28.566" v="1605" actId="478"/>
          <ac:spMkLst>
            <pc:docMk/>
            <pc:sldMk cId="3410515111" sldId="267"/>
            <ac:spMk id="2" creationId="{4EA30E33-58EC-EB40-7782-60CCF41274BF}"/>
          </ac:spMkLst>
        </pc:spChg>
        <pc:spChg chg="add mod">
          <ac:chgData name="Taisha Cunningham" userId="e3b93a88-d6b2-4877-9974-38977cdbb020" providerId="ADAL" clId="{D485F129-4E97-4F49-916A-A39CCD6556CE}" dt="2026-02-09T19:01:34.734" v="1607" actId="34135"/>
          <ac:spMkLst>
            <pc:docMk/>
            <pc:sldMk cId="3410515111" sldId="267"/>
            <ac:spMk id="3" creationId="{8894CC51-6C4E-0BFC-C7EF-940EA4222D39}"/>
          </ac:spMkLst>
        </pc:spChg>
        <pc:spChg chg="add mod">
          <ac:chgData name="Taisha Cunningham" userId="e3b93a88-d6b2-4877-9974-38977cdbb020" providerId="ADAL" clId="{D485F129-4E97-4F49-916A-A39CCD6556CE}" dt="2026-02-09T18:36:49.220" v="1217" actId="1076"/>
          <ac:spMkLst>
            <pc:docMk/>
            <pc:sldMk cId="3410515111" sldId="267"/>
            <ac:spMk id="7" creationId="{56C329CD-94F1-8DBD-7C00-1A756C7AD63F}"/>
          </ac:spMkLst>
        </pc:spChg>
        <pc:spChg chg="del">
          <ac:chgData name="Taisha Cunningham" userId="e3b93a88-d6b2-4877-9974-38977cdbb020" providerId="ADAL" clId="{D485F129-4E97-4F49-916A-A39CCD6556CE}" dt="2026-02-09T18:00:46.747" v="1081" actId="478"/>
          <ac:spMkLst>
            <pc:docMk/>
            <pc:sldMk cId="3410515111" sldId="267"/>
            <ac:spMk id="10" creationId="{FDD6B58A-830E-CB76-80D3-268A1D9E6E8A}"/>
          </ac:spMkLst>
        </pc:spChg>
        <pc:spChg chg="add mod">
          <ac:chgData name="Taisha Cunningham" userId="e3b93a88-d6b2-4877-9974-38977cdbb020" providerId="ADAL" clId="{D485F129-4E97-4F49-916A-A39CCD6556CE}" dt="2026-02-09T15:43:33.523" v="963" actId="207"/>
          <ac:spMkLst>
            <pc:docMk/>
            <pc:sldMk cId="3410515111" sldId="267"/>
            <ac:spMk id="11" creationId="{D04EFDE6-5336-4B39-9AC8-46E06301710D}"/>
          </ac:spMkLst>
        </pc:spChg>
        <pc:spChg chg="add mod">
          <ac:chgData name="Taisha Cunningham" userId="e3b93a88-d6b2-4877-9974-38977cdbb020" providerId="ADAL" clId="{D485F129-4E97-4F49-916A-A39CCD6556CE}" dt="2026-02-09T16:02:08.616" v="973" actId="20577"/>
          <ac:spMkLst>
            <pc:docMk/>
            <pc:sldMk cId="3410515111" sldId="267"/>
            <ac:spMk id="12" creationId="{01EF5C4E-3D87-F34F-13A7-8C00A9557709}"/>
          </ac:spMkLst>
        </pc:spChg>
        <pc:picChg chg="add del mod modCrop">
          <ac:chgData name="Taisha Cunningham" userId="e3b93a88-d6b2-4877-9974-38977cdbb020" providerId="ADAL" clId="{D485F129-4E97-4F49-916A-A39CCD6556CE}" dt="2026-02-09T15:21:11.990" v="904" actId="478"/>
          <ac:picMkLst>
            <pc:docMk/>
            <pc:sldMk cId="3410515111" sldId="267"/>
            <ac:picMk id="2" creationId="{0860A1AC-1C70-6AA6-8BF7-A11CA917F60D}"/>
          </ac:picMkLst>
        </pc:picChg>
        <pc:picChg chg="add del mod">
          <ac:chgData name="Taisha Cunningham" userId="e3b93a88-d6b2-4877-9974-38977cdbb020" providerId="ADAL" clId="{D485F129-4E97-4F49-916A-A39CCD6556CE}" dt="2026-02-09T15:42:54.569" v="960" actId="478"/>
          <ac:picMkLst>
            <pc:docMk/>
            <pc:sldMk cId="3410515111" sldId="267"/>
            <ac:picMk id="3" creationId="{87A78180-23AB-19A7-98A7-7E6CAEB7F55C}"/>
          </ac:picMkLst>
        </pc:picChg>
        <pc:picChg chg="add mod ord">
          <ac:chgData name="Taisha Cunningham" userId="e3b93a88-d6b2-4877-9974-38977cdbb020" providerId="ADAL" clId="{D485F129-4E97-4F49-916A-A39CCD6556CE}" dt="2026-02-09T18:35:53.951" v="1209" actId="34135"/>
          <ac:picMkLst>
            <pc:docMk/>
            <pc:sldMk cId="3410515111" sldId="267"/>
            <ac:picMk id="4" creationId="{A3FC5093-321A-DC51-7AF5-D13E373AFC99}"/>
          </ac:picMkLst>
        </pc:picChg>
        <pc:picChg chg="add mod">
          <ac:chgData name="Taisha Cunningham" userId="e3b93a88-d6b2-4877-9974-38977cdbb020" providerId="ADAL" clId="{D485F129-4E97-4F49-916A-A39CCD6556CE}" dt="2026-02-09T18:35:57.938" v="1210" actId="34135"/>
          <ac:picMkLst>
            <pc:docMk/>
            <pc:sldMk cId="3410515111" sldId="267"/>
            <ac:picMk id="5" creationId="{8C06A343-53C5-2683-AE77-3ADB2FE14219}"/>
          </ac:picMkLst>
        </pc:picChg>
        <pc:picChg chg="add del mod">
          <ac:chgData name="Taisha Cunningham" userId="e3b93a88-d6b2-4877-9974-38977cdbb020" providerId="ADAL" clId="{D485F129-4E97-4F49-916A-A39CCD6556CE}" dt="2026-02-09T15:21:22.242" v="905" actId="478"/>
          <ac:picMkLst>
            <pc:docMk/>
            <pc:sldMk cId="3410515111" sldId="267"/>
            <ac:picMk id="6" creationId="{74E6D1E7-7360-23B8-D861-43ED9452892C}"/>
          </ac:picMkLst>
        </pc:picChg>
        <pc:picChg chg="add mod">
          <ac:chgData name="Taisha Cunningham" userId="e3b93a88-d6b2-4877-9974-38977cdbb020" providerId="ADAL" clId="{D485F129-4E97-4F49-916A-A39CCD6556CE}" dt="2026-02-09T18:36:40.825" v="1216" actId="1076"/>
          <ac:picMkLst>
            <pc:docMk/>
            <pc:sldMk cId="3410515111" sldId="267"/>
            <ac:picMk id="9" creationId="{BFE09539-B032-2BAB-1A28-8E191DB8E3C2}"/>
          </ac:picMkLst>
        </pc:picChg>
      </pc:sldChg>
      <pc:sldChg chg="addSp modSp add del mod setBg">
        <pc:chgData name="Taisha Cunningham" userId="e3b93a88-d6b2-4877-9974-38977cdbb020" providerId="ADAL" clId="{D485F129-4E97-4F49-916A-A39CCD6556CE}" dt="2026-02-09T18:05:19.567" v="1097" actId="2696"/>
        <pc:sldMkLst>
          <pc:docMk/>
          <pc:sldMk cId="2152931465" sldId="268"/>
        </pc:sldMkLst>
        <pc:spChg chg="add mod">
          <ac:chgData name="Taisha Cunningham" userId="e3b93a88-d6b2-4877-9974-38977cdbb020" providerId="ADAL" clId="{D485F129-4E97-4F49-916A-A39CCD6556CE}" dt="2026-02-09T18:02:23.851" v="1091" actId="34135"/>
          <ac:spMkLst>
            <pc:docMk/>
            <pc:sldMk cId="2152931465" sldId="268"/>
            <ac:spMk id="3" creationId="{5EFE2C23-DE33-90F0-0225-3925A60D0C17}"/>
          </ac:spMkLst>
        </pc:spChg>
        <pc:picChg chg="mod">
          <ac:chgData name="Taisha Cunningham" userId="e3b93a88-d6b2-4877-9974-38977cdbb020" providerId="ADAL" clId="{D485F129-4E97-4F49-916A-A39CCD6556CE}" dt="2026-02-09T17:51:56.126" v="1074" actId="14100"/>
          <ac:picMkLst>
            <pc:docMk/>
            <pc:sldMk cId="2152931465" sldId="268"/>
            <ac:picMk id="17" creationId="{2C6C72DC-4EF8-6C9C-0780-93B6A420A361}"/>
          </ac:picMkLst>
        </pc:picChg>
      </pc:sldChg>
      <pc:sldChg chg="modSp add del mod setBg">
        <pc:chgData name="Taisha Cunningham" userId="e3b93a88-d6b2-4877-9974-38977cdbb020" providerId="ADAL" clId="{D485F129-4E97-4F49-916A-A39CCD6556CE}" dt="2026-02-09T17:28:54.658" v="1060" actId="2696"/>
        <pc:sldMkLst>
          <pc:docMk/>
          <pc:sldMk cId="3713404119" sldId="268"/>
        </pc:sldMkLst>
        <pc:picChg chg="mod modCrop">
          <ac:chgData name="Taisha Cunningham" userId="e3b93a88-d6b2-4877-9974-38977cdbb020" providerId="ADAL" clId="{D485F129-4E97-4F49-916A-A39CCD6556CE}" dt="2026-02-09T17:00:25.889" v="1059" actId="732"/>
          <ac:picMkLst>
            <pc:docMk/>
            <pc:sldMk cId="3713404119" sldId="268"/>
            <ac:picMk id="17" creationId="{F24B9927-B225-4F33-71D4-7A4A0D82F01B}"/>
          </ac:picMkLst>
        </pc:picChg>
      </pc:sldChg>
      <pc:sldChg chg="modSp add del mod">
        <pc:chgData name="Taisha Cunningham" userId="e3b93a88-d6b2-4877-9974-38977cdbb020" providerId="ADAL" clId="{D485F129-4E97-4F49-916A-A39CCD6556CE}" dt="2026-02-09T18:15:29.971" v="1106" actId="2696"/>
        <pc:sldMkLst>
          <pc:docMk/>
          <pc:sldMk cId="1590483353" sldId="269"/>
        </pc:sldMkLst>
        <pc:picChg chg="mod">
          <ac:chgData name="Taisha Cunningham" userId="e3b93a88-d6b2-4877-9974-38977cdbb020" providerId="ADAL" clId="{D485F129-4E97-4F49-916A-A39CCD6556CE}" dt="2026-02-09T18:04:45.230" v="1096" actId="14100"/>
          <ac:picMkLst>
            <pc:docMk/>
            <pc:sldMk cId="1590483353" sldId="269"/>
            <ac:picMk id="17" creationId="{8FCA7E78-18AD-848B-43F8-1B555CC52DE7}"/>
          </ac:picMkLst>
        </pc:picChg>
      </pc:sldChg>
      <pc:sldChg chg="addSp delSp modSp add mod">
        <pc:chgData name="Taisha Cunningham" userId="e3b93a88-d6b2-4877-9974-38977cdbb020" providerId="ADAL" clId="{D485F129-4E97-4F49-916A-A39CCD6556CE}" dt="2026-02-09T19:13:50.276" v="1692" actId="34135"/>
        <pc:sldMkLst>
          <pc:docMk/>
          <pc:sldMk cId="3784292773" sldId="270"/>
        </pc:sldMkLst>
        <pc:spChg chg="del">
          <ac:chgData name="Taisha Cunningham" userId="e3b93a88-d6b2-4877-9974-38977cdbb020" providerId="ADAL" clId="{D485F129-4E97-4F49-916A-A39CCD6556CE}" dt="2026-02-09T18:13:02.175" v="1101" actId="21"/>
          <ac:spMkLst>
            <pc:docMk/>
            <pc:sldMk cId="3784292773" sldId="270"/>
            <ac:spMk id="3" creationId="{5EC1B4EA-F015-3985-9A8C-F474BFAC12E6}"/>
          </ac:spMkLst>
        </pc:spChg>
        <pc:spChg chg="add mod">
          <ac:chgData name="Taisha Cunningham" userId="e3b93a88-d6b2-4877-9974-38977cdbb020" providerId="ADAL" clId="{D485F129-4E97-4F49-916A-A39CCD6556CE}" dt="2026-02-09T19:13:50.276" v="1692" actId="34135"/>
          <ac:spMkLst>
            <pc:docMk/>
            <pc:sldMk cId="3784292773" sldId="270"/>
            <ac:spMk id="7" creationId="{5EC1B4EA-F015-3985-9A8C-F474BFAC12E6}"/>
          </ac:spMkLst>
        </pc:spChg>
        <pc:picChg chg="mod">
          <ac:chgData name="Taisha Cunningham" userId="e3b93a88-d6b2-4877-9974-38977cdbb020" providerId="ADAL" clId="{D485F129-4E97-4F49-916A-A39CCD6556CE}" dt="2026-02-09T18:34:55.843" v="1201" actId="34135"/>
          <ac:picMkLst>
            <pc:docMk/>
            <pc:sldMk cId="3784292773" sldId="270"/>
            <ac:picMk id="17" creationId="{7286B1A2-190E-DBA8-48FA-C80F684D06B6}"/>
          </ac:picMkLst>
        </pc:picChg>
      </pc:sldChg>
      <pc:sldChg chg="add del">
        <pc:chgData name="Taisha Cunningham" userId="e3b93a88-d6b2-4877-9974-38977cdbb020" providerId="ADAL" clId="{D485F129-4E97-4F49-916A-A39CCD6556CE}" dt="2026-02-09T18:40:11.586" v="1236" actId="2696"/>
        <pc:sldMkLst>
          <pc:docMk/>
          <pc:sldMk cId="1112353217" sldId="271"/>
        </pc:sldMkLst>
      </pc:sldChg>
      <pc:sldChg chg="addSp delSp modSp add mod setBg">
        <pc:chgData name="Taisha Cunningham" userId="e3b93a88-d6b2-4877-9974-38977cdbb020" providerId="ADAL" clId="{D485F129-4E97-4F49-916A-A39CCD6556CE}" dt="2026-02-09T19:02:12.976" v="1615" actId="34135"/>
        <pc:sldMkLst>
          <pc:docMk/>
          <pc:sldMk cId="4228336818" sldId="272"/>
        </pc:sldMkLst>
        <pc:spChg chg="del mod">
          <ac:chgData name="Taisha Cunningham" userId="e3b93a88-d6b2-4877-9974-38977cdbb020" providerId="ADAL" clId="{D485F129-4E97-4F49-916A-A39CCD6556CE}" dt="2026-02-09T19:02:06.335" v="1613" actId="478"/>
          <ac:spMkLst>
            <pc:docMk/>
            <pc:sldMk cId="4228336818" sldId="272"/>
            <ac:spMk id="4" creationId="{6CA97096-4A8F-B1D5-6551-692C990384DD}"/>
          </ac:spMkLst>
        </pc:spChg>
        <pc:spChg chg="add mod">
          <ac:chgData name="Taisha Cunningham" userId="e3b93a88-d6b2-4877-9974-38977cdbb020" providerId="ADAL" clId="{D485F129-4E97-4F49-916A-A39CCD6556CE}" dt="2026-02-09T19:02:12.976" v="1615" actId="34135"/>
          <ac:spMkLst>
            <pc:docMk/>
            <pc:sldMk cId="4228336818" sldId="272"/>
            <ac:spMk id="6" creationId="{3FE6E62B-C738-EB21-71D2-36267E68AFA8}"/>
          </ac:spMkLst>
        </pc:spChg>
        <pc:picChg chg="del mod">
          <ac:chgData name="Taisha Cunningham" userId="e3b93a88-d6b2-4877-9974-38977cdbb020" providerId="ADAL" clId="{D485F129-4E97-4F49-916A-A39CCD6556CE}" dt="2026-02-09T18:43:11.964" v="1584" actId="478"/>
          <ac:picMkLst>
            <pc:docMk/>
            <pc:sldMk cId="4228336818" sldId="272"/>
            <ac:picMk id="2" creationId="{829D680D-263C-49DC-EE6D-94021BFCBC07}"/>
          </ac:picMkLst>
        </pc:picChg>
        <pc:picChg chg="add mod ord">
          <ac:chgData name="Taisha Cunningham" userId="e3b93a88-d6b2-4877-9974-38977cdbb020" providerId="ADAL" clId="{D485F129-4E97-4F49-916A-A39CCD6556CE}" dt="2026-02-09T18:44:53.670" v="1597" actId="34135"/>
          <ac:picMkLst>
            <pc:docMk/>
            <pc:sldMk cId="4228336818" sldId="272"/>
            <ac:picMk id="5" creationId="{18911ABF-1CB7-434B-51A7-24CC275F5630}"/>
          </ac:picMkLst>
        </pc:picChg>
      </pc:sldChg>
      <pc:sldChg chg="add del">
        <pc:chgData name="Taisha Cunningham" userId="e3b93a88-d6b2-4877-9974-38977cdbb020" providerId="ADAL" clId="{D485F129-4E97-4F49-916A-A39CCD6556CE}" dt="2026-02-09T18:44:50.105" v="1596"/>
        <pc:sldMkLst>
          <pc:docMk/>
          <pc:sldMk cId="53110923" sldId="273"/>
        </pc:sldMkLst>
      </pc:sldChg>
      <pc:sldChg chg="add del">
        <pc:chgData name="Taisha Cunningham" userId="e3b93a88-d6b2-4877-9974-38977cdbb020" providerId="ADAL" clId="{D485F129-4E97-4F49-916A-A39CCD6556CE}" dt="2026-02-09T18:40:30.503" v="1238" actId="2696"/>
        <pc:sldMkLst>
          <pc:docMk/>
          <pc:sldMk cId="1095164828" sldId="273"/>
        </pc:sldMkLst>
      </pc:sldChg>
      <pc:sldChg chg="add del">
        <pc:chgData name="Taisha Cunningham" userId="e3b93a88-d6b2-4877-9974-38977cdbb020" providerId="ADAL" clId="{D485F129-4E97-4F49-916A-A39CCD6556CE}" dt="2026-02-09T18:40:02.595" v="1233" actId="2696"/>
        <pc:sldMkLst>
          <pc:docMk/>
          <pc:sldMk cId="1873974723" sldId="273"/>
        </pc:sldMkLst>
      </pc:sldChg>
      <pc:sldChg chg="add del">
        <pc:chgData name="Taisha Cunningham" userId="e3b93a88-d6b2-4877-9974-38977cdbb020" providerId="ADAL" clId="{D485F129-4E97-4F49-916A-A39CCD6556CE}" dt="2026-02-09T18:40:07.637" v="1235" actId="2696"/>
        <pc:sldMkLst>
          <pc:docMk/>
          <pc:sldMk cId="2428930133" sldId="274"/>
        </pc:sldMkLst>
      </pc:sldChg>
      <pc:sldMasterChg chg="addSp modSp mod setBg modSldLayout">
        <pc:chgData name="Taisha Cunningham" userId="e3b93a88-d6b2-4877-9974-38977cdbb020" providerId="ADAL" clId="{D485F129-4E97-4F49-916A-A39CCD6556CE}" dt="2026-02-09T18:43:52.419" v="1591"/>
        <pc:sldMasterMkLst>
          <pc:docMk/>
          <pc:sldMasterMk cId="3700476721" sldId="2147483672"/>
        </pc:sldMasterMkLst>
        <pc:spChg chg="mod">
          <ac:chgData name="Taisha Cunningham" userId="e3b93a88-d6b2-4877-9974-38977cdbb020" providerId="ADAL" clId="{D485F129-4E97-4F49-916A-A39CCD6556CE}" dt="2026-01-12T21:50:04.937" v="111" actId="1035"/>
          <ac:spMkLst>
            <pc:docMk/>
            <pc:sldMasterMk cId="3700476721" sldId="2147483672"/>
            <ac:spMk id="7" creationId="{00000000-0000-0000-0000-000000000000}"/>
          </ac:spMkLst>
        </pc:spChg>
        <pc:sldLayoutChg chg="setBg">
          <pc:chgData name="Taisha Cunningham" userId="e3b93a88-d6b2-4877-9974-38977cdbb020" providerId="ADAL" clId="{D485F129-4E97-4F49-916A-A39CCD6556CE}" dt="2026-02-09T18:43:52.419" v="1591"/>
          <pc:sldLayoutMkLst>
            <pc:docMk/>
            <pc:sldMasterMk cId="3700476721" sldId="2147483672"/>
            <pc:sldLayoutMk cId="3551802072" sldId="2147483673"/>
          </pc:sldLayoutMkLst>
        </pc:sldLayoutChg>
        <pc:sldLayoutChg chg="setBg">
          <pc:chgData name="Taisha Cunningham" userId="e3b93a88-d6b2-4877-9974-38977cdbb020" providerId="ADAL" clId="{D485F129-4E97-4F49-916A-A39CCD6556CE}" dt="2026-02-09T18:43:52.419" v="1591"/>
          <pc:sldLayoutMkLst>
            <pc:docMk/>
            <pc:sldMasterMk cId="3700476721" sldId="2147483672"/>
            <pc:sldLayoutMk cId="1372095159" sldId="2147483674"/>
          </pc:sldLayoutMkLst>
        </pc:sldLayoutChg>
        <pc:sldLayoutChg chg="setBg">
          <pc:chgData name="Taisha Cunningham" userId="e3b93a88-d6b2-4877-9974-38977cdbb020" providerId="ADAL" clId="{D485F129-4E97-4F49-916A-A39CCD6556CE}" dt="2026-02-09T18:43:52.419" v="1591"/>
          <pc:sldLayoutMkLst>
            <pc:docMk/>
            <pc:sldMasterMk cId="3700476721" sldId="2147483672"/>
            <pc:sldLayoutMk cId="1703051024" sldId="2147483675"/>
          </pc:sldLayoutMkLst>
        </pc:sldLayoutChg>
        <pc:sldLayoutChg chg="setBg">
          <pc:chgData name="Taisha Cunningham" userId="e3b93a88-d6b2-4877-9974-38977cdbb020" providerId="ADAL" clId="{D485F129-4E97-4F49-916A-A39CCD6556CE}" dt="2026-02-09T18:43:52.419" v="1591"/>
          <pc:sldLayoutMkLst>
            <pc:docMk/>
            <pc:sldMasterMk cId="3700476721" sldId="2147483672"/>
            <pc:sldLayoutMk cId="3463048090" sldId="2147483676"/>
          </pc:sldLayoutMkLst>
        </pc:sldLayoutChg>
        <pc:sldLayoutChg chg="setBg">
          <pc:chgData name="Taisha Cunningham" userId="e3b93a88-d6b2-4877-9974-38977cdbb020" providerId="ADAL" clId="{D485F129-4E97-4F49-916A-A39CCD6556CE}" dt="2026-02-09T18:43:52.419" v="1591"/>
          <pc:sldLayoutMkLst>
            <pc:docMk/>
            <pc:sldMasterMk cId="3700476721" sldId="2147483672"/>
            <pc:sldLayoutMk cId="3325466694" sldId="2147483677"/>
          </pc:sldLayoutMkLst>
        </pc:sldLayoutChg>
        <pc:sldLayoutChg chg="setBg">
          <pc:chgData name="Taisha Cunningham" userId="e3b93a88-d6b2-4877-9974-38977cdbb020" providerId="ADAL" clId="{D485F129-4E97-4F49-916A-A39CCD6556CE}" dt="2026-02-09T18:43:52.419" v="1591"/>
          <pc:sldLayoutMkLst>
            <pc:docMk/>
            <pc:sldMasterMk cId="3700476721" sldId="2147483672"/>
            <pc:sldLayoutMk cId="3077915258" sldId="2147483678"/>
          </pc:sldLayoutMkLst>
        </pc:sldLayoutChg>
        <pc:sldLayoutChg chg="setBg">
          <pc:chgData name="Taisha Cunningham" userId="e3b93a88-d6b2-4877-9974-38977cdbb020" providerId="ADAL" clId="{D485F129-4E97-4F49-916A-A39CCD6556CE}" dt="2026-02-09T18:43:52.419" v="1591"/>
          <pc:sldLayoutMkLst>
            <pc:docMk/>
            <pc:sldMasterMk cId="3700476721" sldId="2147483672"/>
            <pc:sldLayoutMk cId="2391543514" sldId="2147483679"/>
          </pc:sldLayoutMkLst>
        </pc:sldLayoutChg>
        <pc:sldLayoutChg chg="setBg">
          <pc:chgData name="Taisha Cunningham" userId="e3b93a88-d6b2-4877-9974-38977cdbb020" providerId="ADAL" clId="{D485F129-4E97-4F49-916A-A39CCD6556CE}" dt="2026-02-09T18:43:52.419" v="1591"/>
          <pc:sldLayoutMkLst>
            <pc:docMk/>
            <pc:sldMasterMk cId="3700476721" sldId="2147483672"/>
            <pc:sldLayoutMk cId="130756238" sldId="2147483680"/>
          </pc:sldLayoutMkLst>
        </pc:sldLayoutChg>
        <pc:sldLayoutChg chg="setBg">
          <pc:chgData name="Taisha Cunningham" userId="e3b93a88-d6b2-4877-9974-38977cdbb020" providerId="ADAL" clId="{D485F129-4E97-4F49-916A-A39CCD6556CE}" dt="2026-02-09T18:43:52.419" v="1591"/>
          <pc:sldLayoutMkLst>
            <pc:docMk/>
            <pc:sldMasterMk cId="3700476721" sldId="2147483672"/>
            <pc:sldLayoutMk cId="666159840" sldId="214748368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76486-8DAA-47A8-93D7-912055F09A16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59523-71C8-43A5-A957-33FB37644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5180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w Cen MT" panose="020B06020201040206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w Cen MT" panose="020B0602020104020603" pitchFamily="34" charset="0"/>
              </a:defRPr>
            </a:lvl1pPr>
            <a:lvl2pPr>
              <a:defRPr>
                <a:latin typeface="Tw Cen MT" panose="020B0602020104020603" pitchFamily="34" charset="0"/>
              </a:defRPr>
            </a:lvl2pPr>
            <a:lvl3pPr>
              <a:defRPr>
                <a:latin typeface="Tw Cen MT" panose="020B0602020104020603" pitchFamily="34" charset="0"/>
              </a:defRPr>
            </a:lvl3pPr>
            <a:lvl4pPr>
              <a:defRPr>
                <a:latin typeface="Tw Cen MT" panose="020B0602020104020603" pitchFamily="34" charset="0"/>
              </a:defRPr>
            </a:lvl4pPr>
            <a:lvl5pPr>
              <a:defRPr>
                <a:latin typeface="Tw Cen MT" panose="020B06020201040206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95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305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w Cen MT" panose="020B06020201040206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Tw Cen MT" panose="020B0602020104020603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Tw Cen MT" panose="020B06020201040206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Tw Cen MT" panose="020B0602020104020603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048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546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468803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716823"/>
            <a:ext cx="3008313" cy="34093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7915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154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756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2762" y="293464"/>
            <a:ext cx="6667081" cy="12495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1986" y="160292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6159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encilGrayscale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890346" y="228600"/>
            <a:ext cx="6796454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557989"/>
            <a:ext cx="334107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rgbClr val="002444"/>
                </a:solidFill>
                <a:cs typeface="Arial" panose="020B0604020202020204" pitchFamily="34" charset="0"/>
              </a:rPr>
              <a:t>© American College of Veterinary Pharmacists 2026</a:t>
            </a:r>
          </a:p>
        </p:txBody>
      </p:sp>
    </p:spTree>
    <p:extLst>
      <p:ext uri="{BB962C8B-B14F-4D97-AF65-F5344CB8AC3E}">
        <p14:creationId xmlns:p14="http://schemas.microsoft.com/office/powerpoint/2010/main" val="370047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w Cen M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w Cen M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w Cen M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w Cen M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w Cen M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w Cen M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w Cen M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w Cen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C62A7-833E-29F2-5FE9-0344B4A9A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2C619CD-559C-FBFA-8517-2FB600476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962C0D4-75E5-FDB6-4D5B-5D985607F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3A936E4-CD1D-0B78-AF0A-38AA5973797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781718" y="304799"/>
            <a:ext cx="6667082" cy="2845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AutoShape 2" descr="Generated image">
            <a:extLst>
              <a:ext uri="{FF2B5EF4-FFF2-40B4-BE49-F238E27FC236}">
                <a16:creationId xmlns:a16="http://schemas.microsoft.com/office/drawing/2014/main" id="{C33563BF-9B89-BDE7-DC04-375A2B2A5D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89C87AB4-D39F-6365-4D41-5BF831EE8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286B1A2-190E-DBA8-48FA-C80F684D06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168142" cy="68580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C1B4EA-F015-3985-9A8C-F474BFAC12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71" y="6611778"/>
            <a:ext cx="334107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rgbClr val="002444"/>
                </a:solidFill>
                <a:cs typeface="Arial" panose="020B0604020202020204" pitchFamily="34" charset="0"/>
              </a:rPr>
              <a:t>© American College of Veterinary Pharmacists 2026</a:t>
            </a:r>
          </a:p>
        </p:txBody>
      </p:sp>
    </p:spTree>
    <p:extLst>
      <p:ext uri="{BB962C8B-B14F-4D97-AF65-F5344CB8AC3E}">
        <p14:creationId xmlns:p14="http://schemas.microsoft.com/office/powerpoint/2010/main" val="3784292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EE7A30C-7EE9-3CAB-6E10-1AA52EBD9B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74" y="0"/>
            <a:ext cx="9156073" cy="6858000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F2480D6B-89C8-DA9B-13CC-810E146529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0726" y="1201400"/>
            <a:ext cx="8110469" cy="168564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2444"/>
                </a:solidFill>
              </a:rPr>
              <a:t>Title</a:t>
            </a:r>
            <a:br>
              <a:rPr lang="en-US" altLang="en-US" dirty="0">
                <a:solidFill>
                  <a:srgbClr val="002444"/>
                </a:solidFill>
              </a:rPr>
            </a:br>
            <a:endParaRPr lang="en-US" altLang="en-US" dirty="0">
              <a:solidFill>
                <a:srgbClr val="002444"/>
              </a:solidFill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9A58F98D-DD9F-B581-C6B9-1F76E5451B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5560" y="2877344"/>
            <a:ext cx="6400800" cy="55165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Subtitle (if applicable)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18689344-6D32-635B-96E3-1C00AC568CAE}"/>
              </a:ext>
            </a:extLst>
          </p:cNvPr>
          <p:cNvSpPr txBox="1">
            <a:spLocks/>
          </p:cNvSpPr>
          <p:nvPr/>
        </p:nvSpPr>
        <p:spPr bwMode="auto">
          <a:xfrm>
            <a:off x="616260" y="4021677"/>
            <a:ext cx="7899400" cy="140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defTabSz="457200" eaLnBrk="1" fontAlgn="base" hangingPunct="1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2800" b="1" dirty="0">
                <a:solidFill>
                  <a:srgbClr val="002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</a:t>
            </a:r>
          </a:p>
          <a:p>
            <a:pPr algn="ctr" defTabSz="457200" eaLnBrk="1" fontAlgn="base" hangingPunct="1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2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  <a:p>
            <a:pPr algn="ctr" defTabSz="457200" eaLnBrk="1" fontAlgn="base" hangingPunct="1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2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pPr algn="ctr" defTabSz="457200" eaLnBrk="1" fontAlgn="base" hangingPunct="1"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en-US" sz="2400" dirty="0">
              <a:solidFill>
                <a:srgbClr val="1198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37A067-6B9F-BBC5-AC71-22E622B60B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162" y="242296"/>
            <a:ext cx="1364807" cy="9098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0B3441-7F57-5A28-E088-1C15389ABB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71" y="6611778"/>
            <a:ext cx="334107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rgbClr val="002444"/>
                </a:solidFill>
                <a:cs typeface="Arial" panose="020B0604020202020204" pitchFamily="34" charset="0"/>
              </a:rPr>
              <a:t>© American College of Veterinary Pharmacists 2026</a:t>
            </a:r>
          </a:p>
        </p:txBody>
      </p:sp>
    </p:spTree>
    <p:extLst>
      <p:ext uri="{BB962C8B-B14F-4D97-AF65-F5344CB8AC3E}">
        <p14:creationId xmlns:p14="http://schemas.microsoft.com/office/powerpoint/2010/main" val="37121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2476F9-7A75-4B9A-9A11-56D9406DB7F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74" y="0"/>
            <a:ext cx="9156073" cy="6858000"/>
          </a:xfrm>
          <a:prstGeom prst="rect">
            <a:avLst/>
          </a:prstGeom>
        </p:spPr>
      </p:pic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173773" y="316870"/>
            <a:ext cx="6796454" cy="741639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2444"/>
                </a:solidFill>
                <a:latin typeface="Calibri" panose="020F0502020204030204" pitchFamily="34" charset="0"/>
              </a:rPr>
              <a:t>Disclosures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1162" y="2270345"/>
            <a:ext cx="8229600" cy="273641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/>
              <a:t>	</a:t>
            </a:r>
            <a:r>
              <a:rPr lang="en-US" altLang="en-US" dirty="0">
                <a:solidFill>
                  <a:srgbClr val="002444"/>
                </a:solidFill>
                <a:latin typeface="Arial" panose="020B0604020202020204" pitchFamily="34" charset="0"/>
              </a:rPr>
              <a:t>“I, </a:t>
            </a:r>
            <a:r>
              <a:rPr lang="en-US" altLang="en-US" b="1" dirty="0">
                <a:solidFill>
                  <a:srgbClr val="002444"/>
                </a:solidFill>
                <a:latin typeface="Arial" panose="020B0604020202020204" pitchFamily="34" charset="0"/>
              </a:rPr>
              <a:t>_________</a:t>
            </a:r>
            <a:r>
              <a:rPr lang="en-US" altLang="en-US" dirty="0">
                <a:solidFill>
                  <a:srgbClr val="002444"/>
                </a:solidFill>
                <a:latin typeface="Arial" panose="020B0604020202020204" pitchFamily="34" charset="0"/>
              </a:rPr>
              <a:t>, declares no conflicts of interest, real or apparent, and no financial interests in any company, product, or service mentioned in this program, including grants, employment, gifts, stock holdings, and honoraria.”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E47C4C-EFBE-EF51-237A-1D92CA1F9CA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162" y="242296"/>
            <a:ext cx="1364807" cy="90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79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A2BF8-280A-0F73-ECE2-8E405873D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FC5093-321A-DC51-7AF5-D13E373AFC9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74" y="0"/>
            <a:ext cx="9156073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04EFDE6-5336-4B39-9AC8-46E06301710D}"/>
              </a:ext>
            </a:extLst>
          </p:cNvPr>
          <p:cNvSpPr txBox="1">
            <a:spLocks/>
          </p:cNvSpPr>
          <p:nvPr/>
        </p:nvSpPr>
        <p:spPr bwMode="auto">
          <a:xfrm>
            <a:off x="1173771" y="285749"/>
            <a:ext cx="6796454" cy="8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w Cen MT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w Cen MT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w Cen MT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w Cen MT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w Cen M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w Cen M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w Cen M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r>
              <a:rPr lang="en-US" dirty="0">
                <a:solidFill>
                  <a:srgbClr val="002444"/>
                </a:solidFill>
              </a:rPr>
              <a:t>Continuing Education Credit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06A343-53C5-2683-AE77-3ADB2FE1421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162" y="242296"/>
            <a:ext cx="1364807" cy="9098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C329CD-94F1-8DBD-7C00-1A756C7AD63F}"/>
              </a:ext>
            </a:extLst>
          </p:cNvPr>
          <p:cNvSpPr txBox="1"/>
          <p:nvPr/>
        </p:nvSpPr>
        <p:spPr>
          <a:xfrm>
            <a:off x="2374304" y="5867158"/>
            <a:ext cx="57825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US" sz="1200" dirty="0">
                <a:solidFill>
                  <a:srgbClr val="002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American College of Apothecaries is accredited by the Accreditation Council </a:t>
            </a:r>
            <a:br>
              <a:rPr lang="en-US" sz="1200" dirty="0">
                <a:solidFill>
                  <a:srgbClr val="002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solidFill>
                  <a:srgbClr val="002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Pharmacy Education as a provider of continuing pharmacy education.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E09539-B032-2BAB-1A28-8E191DB8E3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4876" y="5897965"/>
            <a:ext cx="425628" cy="39747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1EF5C4E-3D87-F34F-13A7-8C00A9557709}"/>
              </a:ext>
            </a:extLst>
          </p:cNvPr>
          <p:cNvSpPr txBox="1">
            <a:spLocks/>
          </p:cNvSpPr>
          <p:nvPr/>
        </p:nvSpPr>
        <p:spPr bwMode="auto">
          <a:xfrm>
            <a:off x="451162" y="1619413"/>
            <a:ext cx="8229600" cy="4257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650" dirty="0">
                <a:solidFill>
                  <a:srgbClr val="002444"/>
                </a:solidFill>
                <a:ea typeface="+mn-lt"/>
              </a:rPr>
              <a:t>_________________________________is a knowledge-based session approved for </a:t>
            </a:r>
            <a:r>
              <a:rPr lang="en-US" sz="1650" b="1" dirty="0">
                <a:solidFill>
                  <a:srgbClr val="002444"/>
                </a:solidFill>
                <a:ea typeface="+mn-lt"/>
              </a:rPr>
              <a:t>___ contact hour (______ CEU) </a:t>
            </a:r>
            <a:r>
              <a:rPr lang="en-US" sz="1650" dirty="0">
                <a:solidFill>
                  <a:srgbClr val="002444"/>
                </a:solidFill>
                <a:ea typeface="+mn-lt"/>
              </a:rPr>
              <a:t>of pharmacy continuing education credit. Attendees must complete an online evaluation to receive CE credit and provide their NABP e-profile ID and birthdate (MMDD) for ACPE-accredited sessions.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endParaRPr lang="en-US" sz="1650" dirty="0">
              <a:solidFill>
                <a:srgbClr val="002444"/>
              </a:solidFill>
              <a:ea typeface="+mn-lt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650" dirty="0">
                <a:solidFill>
                  <a:srgbClr val="002444"/>
                </a:solidFill>
                <a:ea typeface="+mn-lt"/>
              </a:rPr>
              <a:t>All sessions carrying the ACPE program number are approved for pharmacy education credit. This live programming ACPE Universal Activity Number, ________________, has a release date of _____________ and an expiration date of _____________.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endParaRPr lang="en-US" sz="1650" dirty="0">
              <a:solidFill>
                <a:srgbClr val="002444"/>
              </a:solidFill>
              <a:ea typeface="+mn-lt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650" b="1" dirty="0">
                <a:solidFill>
                  <a:srgbClr val="002444"/>
                </a:solidFill>
                <a:ea typeface="+mn-lt"/>
              </a:rPr>
              <a:t>Veterinary Continuing Education: </a:t>
            </a:r>
            <a:r>
              <a:rPr lang="en-US" sz="1650" dirty="0">
                <a:solidFill>
                  <a:srgbClr val="002444"/>
                </a:solidFill>
                <a:ea typeface="+mn-lt"/>
              </a:rPr>
              <a:t>This program has been submitted for RACE approval (but is not yet approved) for 1 hour of continuing education credit in jurisdictions which recognize RACE approval.</a:t>
            </a:r>
            <a:br>
              <a:rPr lang="en-US" sz="1650" dirty="0">
                <a:solidFill>
                  <a:srgbClr val="002444"/>
                </a:solidFill>
                <a:ea typeface="+mn-lt"/>
              </a:rPr>
            </a:br>
            <a:br>
              <a:rPr lang="en-US" sz="1650" dirty="0">
                <a:solidFill>
                  <a:srgbClr val="002444"/>
                </a:solidFill>
                <a:ea typeface="+mn-lt"/>
              </a:rPr>
            </a:br>
            <a:r>
              <a:rPr lang="en-US" sz="1650" b="1" dirty="0">
                <a:solidFill>
                  <a:srgbClr val="002444"/>
                </a:solidFill>
                <a:ea typeface="+mn-lt"/>
              </a:rPr>
              <a:t>At the conclusion of this presentation, an access code will be provided to claim ACPE and RACE CE credit through Lecture Panda. 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4CC51-6C4E-0BFC-C7EF-940EA4222D3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71" y="6611778"/>
            <a:ext cx="334107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rgbClr val="002444"/>
                </a:solidFill>
                <a:cs typeface="Arial" panose="020B0604020202020204" pitchFamily="34" charset="0"/>
              </a:rPr>
              <a:t>© American College of Veterinary Pharmacists 2026</a:t>
            </a:r>
          </a:p>
        </p:txBody>
      </p:sp>
    </p:spTree>
    <p:extLst>
      <p:ext uri="{BB962C8B-B14F-4D97-AF65-F5344CB8AC3E}">
        <p14:creationId xmlns:p14="http://schemas.microsoft.com/office/powerpoint/2010/main" val="3410515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D530E9-D0C6-3E31-FD3A-BF5E3418E4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74" y="0"/>
            <a:ext cx="9156073" cy="6858000"/>
          </a:xfrm>
          <a:prstGeom prst="rect">
            <a:avLst/>
          </a:prstGeom>
        </p:spPr>
      </p:pic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167735" y="249202"/>
            <a:ext cx="6796454" cy="830089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2444"/>
                </a:solidFill>
                <a:latin typeface="Calibri" panose="020F0502020204030204" pitchFamily="34" charset="0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96" y="1545879"/>
            <a:ext cx="8627269" cy="479154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solidFill>
                  <a:srgbClr val="002444"/>
                </a:solidFill>
              </a:rPr>
              <a:t>	</a:t>
            </a:r>
            <a:r>
              <a:rPr lang="en-US" sz="2600" b="1" dirty="0">
                <a:solidFill>
                  <a:srgbClr val="002444"/>
                </a:solidFill>
                <a:latin typeface="Arial" panose="020B0604020202020204" pitchFamily="34" charset="0"/>
              </a:rPr>
              <a:t>At the conclusion of this program, the participating pharmacist, pharmacy technician, veterinarian, or veterinary technician will be able to: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>
              <a:latin typeface="Arial" panose="020B0604020202020204" pitchFamily="34" charset="0"/>
            </a:endParaRPr>
          </a:p>
          <a:p>
            <a:pPr marL="512064" lvl="1" indent="-173736" eaLnBrk="1" fontAlgn="auto" hangingPunct="1">
              <a:lnSpc>
                <a:spcPct val="90000"/>
              </a:lnSpc>
              <a:spcBef>
                <a:spcPts val="5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rgbClr val="002444"/>
                </a:solidFill>
                <a:latin typeface="Arial" panose="020B0604020202020204" pitchFamily="34" charset="0"/>
              </a:rPr>
              <a:t>Learning Objective #1</a:t>
            </a:r>
            <a:br>
              <a:rPr lang="en-US" sz="2600" dirty="0">
                <a:solidFill>
                  <a:srgbClr val="002444"/>
                </a:solidFill>
                <a:latin typeface="Arial" panose="020B0604020202020204" pitchFamily="34" charset="0"/>
              </a:rPr>
            </a:br>
            <a:endParaRPr lang="en-US" sz="2600" dirty="0">
              <a:solidFill>
                <a:srgbClr val="002444"/>
              </a:solidFill>
              <a:latin typeface="Arial" panose="020B0604020202020204" pitchFamily="34" charset="0"/>
            </a:endParaRPr>
          </a:p>
          <a:p>
            <a:pPr marL="512064" lvl="1" indent="-173736" eaLnBrk="1" fontAlgn="auto" hangingPunct="1">
              <a:lnSpc>
                <a:spcPct val="90000"/>
              </a:lnSpc>
              <a:spcBef>
                <a:spcPts val="5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rgbClr val="002444"/>
                </a:solidFill>
                <a:latin typeface="Arial" panose="020B0604020202020204" pitchFamily="34" charset="0"/>
              </a:rPr>
              <a:t>Learning Objective #2</a:t>
            </a:r>
            <a:br>
              <a:rPr lang="en-US" sz="2600" dirty="0">
                <a:solidFill>
                  <a:srgbClr val="002444"/>
                </a:solidFill>
                <a:latin typeface="Arial" panose="020B0604020202020204" pitchFamily="34" charset="0"/>
              </a:rPr>
            </a:br>
            <a:endParaRPr lang="en-US" sz="2600" dirty="0">
              <a:solidFill>
                <a:srgbClr val="002444"/>
              </a:solidFill>
              <a:latin typeface="Arial" panose="020B0604020202020204" pitchFamily="34" charset="0"/>
            </a:endParaRPr>
          </a:p>
          <a:p>
            <a:pPr marL="512064" lvl="1" indent="-173736" eaLnBrk="1" fontAlgn="auto" hangingPunct="1">
              <a:lnSpc>
                <a:spcPct val="90000"/>
              </a:lnSpc>
              <a:spcBef>
                <a:spcPts val="5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rgbClr val="002444"/>
                </a:solidFill>
                <a:latin typeface="Arial" panose="020B0604020202020204" pitchFamily="34" charset="0"/>
              </a:rPr>
              <a:t>Learning Objective #3</a:t>
            </a:r>
          </a:p>
          <a:p>
            <a:pPr marL="512064" lvl="1" indent="-173736" eaLnBrk="1" fontAlgn="auto" hangingPunct="1">
              <a:lnSpc>
                <a:spcPct val="90000"/>
              </a:lnSpc>
              <a:spcBef>
                <a:spcPts val="5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sz="2600" dirty="0">
              <a:solidFill>
                <a:srgbClr val="002444"/>
              </a:solidFill>
              <a:latin typeface="Arial" panose="020B0604020202020204" pitchFamily="34" charset="0"/>
            </a:endParaRPr>
          </a:p>
          <a:p>
            <a:pPr marL="512064" lvl="1" indent="-173736" eaLnBrk="1" fontAlgn="auto" hangingPunct="1">
              <a:lnSpc>
                <a:spcPct val="90000"/>
              </a:lnSpc>
              <a:spcBef>
                <a:spcPts val="5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rgbClr val="002444"/>
                </a:solidFill>
                <a:latin typeface="Arial" panose="020B0604020202020204" pitchFamily="34" charset="0"/>
              </a:rPr>
              <a:t>Learning Objective #4</a:t>
            </a:r>
          </a:p>
          <a:p>
            <a:pPr marL="512064" lvl="1" indent="-173736" eaLnBrk="1" fontAlgn="auto" hangingPunct="1">
              <a:lnSpc>
                <a:spcPct val="90000"/>
              </a:lnSpc>
              <a:spcBef>
                <a:spcPts val="5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2444"/>
              </a:solidFill>
              <a:latin typeface="Arial" panose="020B0604020202020204" pitchFamily="34" charset="0"/>
            </a:endParaRPr>
          </a:p>
          <a:p>
            <a:pPr marL="512064" lvl="1" indent="-173736" eaLnBrk="1" fontAlgn="auto" hangingPunct="1">
              <a:lnSpc>
                <a:spcPct val="90000"/>
              </a:lnSpc>
              <a:spcBef>
                <a:spcPts val="5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2444"/>
              </a:solidFill>
              <a:latin typeface="Arial" panose="020B0604020202020204" pitchFamily="34" charset="0"/>
            </a:endParaRPr>
          </a:p>
          <a:p>
            <a:pPr marL="338328" lvl="1" indent="0" eaLnBrk="1" fontAlgn="auto" hangingPunct="1">
              <a:lnSpc>
                <a:spcPct val="90000"/>
              </a:lnSpc>
              <a:spcBef>
                <a:spcPts val="50"/>
              </a:spcBef>
              <a:spcAft>
                <a:spcPts val="0"/>
              </a:spcAft>
              <a:buNone/>
              <a:defRPr/>
            </a:pPr>
            <a:endParaRPr lang="en-US" dirty="0">
              <a:solidFill>
                <a:srgbClr val="002444"/>
              </a:solidFill>
              <a:latin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987B88-C95C-2BE9-9402-E25B5BF9A2E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162" y="242296"/>
            <a:ext cx="1364807" cy="9098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DFE1FA-613D-17C6-F9F9-2266A8B06C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71" y="6611778"/>
            <a:ext cx="334107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rgbClr val="002444"/>
                </a:solidFill>
                <a:cs typeface="Arial" panose="020B0604020202020204" pitchFamily="34" charset="0"/>
              </a:rPr>
              <a:t>© American College of Veterinary Pharmacists 2026</a:t>
            </a:r>
          </a:p>
        </p:txBody>
      </p:sp>
    </p:spTree>
    <p:extLst>
      <p:ext uri="{BB962C8B-B14F-4D97-AF65-F5344CB8AC3E}">
        <p14:creationId xmlns:p14="http://schemas.microsoft.com/office/powerpoint/2010/main" val="85438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EC90D-ABAE-6C2F-CB57-CBDEB8E20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911ABF-1CB7-434B-51A7-24CC275F56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74" y="0"/>
            <a:ext cx="9156073" cy="6858000"/>
          </a:xfrm>
          <a:prstGeom prst="rect">
            <a:avLst/>
          </a:prstGeom>
        </p:spPr>
      </p:pic>
      <p:sp>
        <p:nvSpPr>
          <p:cNvPr id="11266" name="Title 1">
            <a:extLst>
              <a:ext uri="{FF2B5EF4-FFF2-40B4-BE49-F238E27FC236}">
                <a16:creationId xmlns:a16="http://schemas.microsoft.com/office/drawing/2014/main" id="{82559B38-73D0-8779-513D-C6A9E2B1C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735" y="292446"/>
            <a:ext cx="6796454" cy="726729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2444"/>
                </a:solidFill>
                <a:latin typeface="Calibri" panose="020F0502020204030204" pitchFamily="34" charset="0"/>
              </a:rPr>
              <a:t>Slide Title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91C74ACD-3AE2-A722-20EC-D028FB771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444"/>
                </a:solidFill>
                <a:latin typeface="Arial" panose="020B0604020202020204" pitchFamily="34" charset="0"/>
              </a:rPr>
              <a:t>Begin presentation on this slide. Make copies of this slide as needed….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CFC30B-3405-0486-2749-B31C087E8BA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162" y="242296"/>
            <a:ext cx="1364807" cy="9098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E6E62B-C738-EB21-71D2-36267E68AFA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71" y="6611778"/>
            <a:ext cx="334107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rgbClr val="002444"/>
                </a:solidFill>
                <a:cs typeface="Arial" panose="020B0604020202020204" pitchFamily="34" charset="0"/>
              </a:rPr>
              <a:t>© American College of Veterinary Pharmacists 2026</a:t>
            </a:r>
          </a:p>
        </p:txBody>
      </p:sp>
    </p:spTree>
    <p:extLst>
      <p:ext uri="{BB962C8B-B14F-4D97-AF65-F5344CB8AC3E}">
        <p14:creationId xmlns:p14="http://schemas.microsoft.com/office/powerpoint/2010/main" val="4228336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1FC6B9-C65E-1BBE-6AC9-04BDEA730AE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74" y="0"/>
            <a:ext cx="9156073" cy="6858000"/>
          </a:xfrm>
          <a:prstGeom prst="rect">
            <a:avLst/>
          </a:prstGeom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167735" y="337638"/>
            <a:ext cx="6796454" cy="719186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002444"/>
                </a:solidFill>
                <a:latin typeface="Calibri" panose="020F0502020204030204" pitchFamily="34" charset="0"/>
              </a:rPr>
              <a:t>Need More Information?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2113732"/>
            <a:ext cx="8229600" cy="2949575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b="1" dirty="0">
                <a:solidFill>
                  <a:srgbClr val="002444"/>
                </a:solidFill>
                <a:latin typeface="Arial" panose="020B0604020202020204" pitchFamily="34" charset="0"/>
              </a:rPr>
              <a:t>Name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002444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002444"/>
                </a:solidFill>
                <a:latin typeface="Arial" panose="020B0604020202020204" pitchFamily="34" charset="0"/>
              </a:rPr>
              <a:t>Company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002444"/>
                </a:solidFill>
                <a:latin typeface="Arial" panose="020B0604020202020204" pitchFamily="34" charset="0"/>
              </a:rPr>
              <a:t>Contact Information / Website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319D8B-DCCA-9746-B592-81D6C3EBB71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162" y="242296"/>
            <a:ext cx="1364807" cy="90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99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04093D-A77F-EAA4-03FC-3535BE93306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74" y="0"/>
            <a:ext cx="91560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0BE58E-3172-01CE-4D57-98D26EF21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330" y="355128"/>
            <a:ext cx="6759263" cy="696268"/>
          </a:xfrm>
        </p:spPr>
        <p:txBody>
          <a:bodyPr/>
          <a:lstStyle/>
          <a:p>
            <a:r>
              <a:rPr lang="fr-FR" b="1" dirty="0">
                <a:solidFill>
                  <a:srgbClr val="002444"/>
                </a:solidFill>
                <a:latin typeface="Calibri" panose="020F0502020204030204" pitchFamily="34" charset="0"/>
              </a:rPr>
              <a:t>ACPE &amp; RACE CE Credit</a:t>
            </a:r>
            <a:endParaRPr lang="en-US" b="1" dirty="0">
              <a:solidFill>
                <a:srgbClr val="002444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9CAFA-4460-3D77-36A9-BEB88836B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b="1" dirty="0">
                <a:solidFill>
                  <a:srgbClr val="002444"/>
                </a:solidFill>
                <a:latin typeface="Arial" panose="020B0604020202020204" pitchFamily="34" charset="0"/>
              </a:rPr>
              <a:t>Access Code: _____________</a:t>
            </a:r>
            <a:endParaRPr lang="en-US" sz="4000" dirty="0">
              <a:solidFill>
                <a:srgbClr val="002444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</a:rPr>
              <a:t>Deadline to complete the online evaluation is August 22, 2026.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B3BE2F-FE4E-C3CC-381A-A7D58C937FF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162" y="242296"/>
            <a:ext cx="1364807" cy="90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226752"/>
      </p:ext>
    </p:extLst>
  </p:cSld>
  <p:clrMapOvr>
    <a:masterClrMapping/>
  </p:clrMapOvr>
</p:sld>
</file>

<file path=ppt/theme/theme1.xml><?xml version="1.0" encoding="utf-8"?>
<a:theme xmlns:a="http://schemas.openxmlformats.org/drawingml/2006/main" name="ACVP VWH Theme">
  <a:themeElements>
    <a:clrScheme name="Custom 1">
      <a:dk1>
        <a:srgbClr val="119882"/>
      </a:dk1>
      <a:lt1>
        <a:srgbClr val="FEFEFC"/>
      </a:lt1>
      <a:dk2>
        <a:srgbClr val="EE7523"/>
      </a:dk2>
      <a:lt2>
        <a:srgbClr val="EEECE1"/>
      </a:lt2>
      <a:accent1>
        <a:srgbClr val="4BACC6"/>
      </a:accent1>
      <a:accent2>
        <a:srgbClr val="FAC08F"/>
      </a:accent2>
      <a:accent3>
        <a:srgbClr val="C3D69B"/>
      </a:accent3>
      <a:accent4>
        <a:srgbClr val="8064A2"/>
      </a:accent4>
      <a:accent5>
        <a:srgbClr val="4BACC6"/>
      </a:accent5>
      <a:accent6>
        <a:srgbClr val="F79646"/>
      </a:accent6>
      <a:hlink>
        <a:srgbClr val="119882"/>
      </a:hlink>
      <a:folHlink>
        <a:srgbClr val="92CDD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26e79f-1c0d-4cd6-bc19-c9f427bf9c43">
      <Terms xmlns="http://schemas.microsoft.com/office/infopath/2007/PartnerControls"/>
    </lcf76f155ced4ddcb4097134ff3c332f>
    <TaxCatchAll xmlns="9c43a513-df3a-4a04-91c0-953214a299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459519732832478367F3EEBBA024DD" ma:contentTypeVersion="18" ma:contentTypeDescription="Create a new document." ma:contentTypeScope="" ma:versionID="472efa07332441ccde7c24ae63c5efbd">
  <xsd:schema xmlns:xsd="http://www.w3.org/2001/XMLSchema" xmlns:xs="http://www.w3.org/2001/XMLSchema" xmlns:p="http://schemas.microsoft.com/office/2006/metadata/properties" xmlns:ns2="9c43a513-df3a-4a04-91c0-953214a299da" xmlns:ns3="4526e79f-1c0d-4cd6-bc19-c9f427bf9c43" targetNamespace="http://schemas.microsoft.com/office/2006/metadata/properties" ma:root="true" ma:fieldsID="cbce1f8191cfa9e8960472f3cbf08c3b" ns2:_="" ns3:_="">
    <xsd:import namespace="9c43a513-df3a-4a04-91c0-953214a299da"/>
    <xsd:import namespace="4526e79f-1c0d-4cd6-bc19-c9f427bf9c4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3a513-df3a-4a04-91c0-953214a299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28d78ada-4740-4360-a621-755b3719ea2e}" ma:internalName="TaxCatchAll" ma:showField="CatchAllData" ma:web="9c43a513-df3a-4a04-91c0-953214a299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6e79f-1c0d-4cd6-bc19-c9f427bf9c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10ce7815-ee88-438b-9716-1b6dc663d9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9F2B85-5CD9-4D9A-A167-32437D3E49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37B159-369A-4FC7-AFA8-762A9970B177}">
  <ds:schemaRefs>
    <ds:schemaRef ds:uri="http://schemas.microsoft.com/office/2006/metadata/properties"/>
    <ds:schemaRef ds:uri="http://schemas.microsoft.com/office/infopath/2007/PartnerControls"/>
    <ds:schemaRef ds:uri="4526e79f-1c0d-4cd6-bc19-c9f427bf9c43"/>
    <ds:schemaRef ds:uri="9c43a513-df3a-4a04-91c0-953214a299da"/>
  </ds:schemaRefs>
</ds:datastoreItem>
</file>

<file path=customXml/itemProps3.xml><?xml version="1.0" encoding="utf-8"?>
<ds:datastoreItem xmlns:ds="http://schemas.openxmlformats.org/officeDocument/2006/customXml" ds:itemID="{21727BAF-CCD3-4DFD-9EA8-0A0AAE7771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43a513-df3a-4a04-91c0-953214a299da"/>
    <ds:schemaRef ds:uri="4526e79f-1c0d-4cd6-bc19-c9f427bf9c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2137</TotalTime>
  <Words>348</Words>
  <Application>Microsoft Office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Tw Cen MT</vt:lpstr>
      <vt:lpstr>Wingdings</vt:lpstr>
      <vt:lpstr>ACVP VWH Theme</vt:lpstr>
      <vt:lpstr>PowerPoint Presentation</vt:lpstr>
      <vt:lpstr>Title </vt:lpstr>
      <vt:lpstr>Disclosures</vt:lpstr>
      <vt:lpstr>PowerPoint Presentation</vt:lpstr>
      <vt:lpstr>Learning Objectives</vt:lpstr>
      <vt:lpstr>Slide Title</vt:lpstr>
      <vt:lpstr>Need More Information?</vt:lpstr>
      <vt:lpstr>ACPE &amp; RACE CE Credit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Dana Easton</dc:creator>
  <cp:lastModifiedBy>Taisha Cunningham</cp:lastModifiedBy>
  <cp:revision>22</cp:revision>
  <dcterms:created xsi:type="dcterms:W3CDTF">2015-08-18T20:40:25Z</dcterms:created>
  <dcterms:modified xsi:type="dcterms:W3CDTF">2026-02-09T19:13:58Z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0x010100FD459519732832478367F3EEBBA024DD</vt:lpwstr>
  </property>
  <property fmtid="{D5CDD505-2E9C-101B-9397-08002B2CF9AE}" pid="3" name="AuthorIds_UIVersion_512">
    <vt:lpwstr>3</vt:lpwstr>
  </property>
  <property fmtid="{D5CDD505-2E9C-101B-9397-08002B2CF9AE}" pid="4" name="MediaServiceImageTags">
    <vt:lpwstr/>
  </property>
</Properties>
</file>